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60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2/5/2016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2/5/2016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 to Raise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</a:t>
            </a:r>
            <a:r>
              <a:rPr lang="en-US" dirty="0" smtClean="0"/>
              <a:t>Dec</a:t>
            </a:r>
            <a:r>
              <a:rPr lang="en-US" dirty="0" smtClean="0"/>
              <a:t>ember 1,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2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from C. </a:t>
            </a:r>
            <a:r>
              <a:rPr lang="en-US" dirty="0" err="1" smtClean="0"/>
              <a:t>Wyels</a:t>
            </a:r>
            <a:r>
              <a:rPr lang="en-US" dirty="0" smtClean="0"/>
              <a:t> Re: Transportation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358" y="2269503"/>
            <a:ext cx="7620000" cy="3669384"/>
          </a:xfrm>
        </p:spPr>
        <p:txBody>
          <a:bodyPr/>
          <a:lstStyle/>
          <a:p>
            <a:r>
              <a:rPr lang="en-US" dirty="0" smtClean="0"/>
              <a:t>Regarding </a:t>
            </a:r>
            <a:r>
              <a:rPr lang="en-US" dirty="0"/>
              <a:t>the transportation study </a:t>
            </a:r>
            <a:r>
              <a:rPr lang="en-US" dirty="0" smtClean="0"/>
              <a:t>recently mentioned</a:t>
            </a:r>
            <a:r>
              <a:rPr lang="en-US" dirty="0"/>
              <a:t>– is/was the guidance given to the study group developed in consultation with representatives from a diversity of stakeholders on campus </a:t>
            </a:r>
            <a:r>
              <a:rPr lang="en-US" dirty="0" smtClean="0"/>
              <a:t>(e.g. daytime </a:t>
            </a:r>
            <a:r>
              <a:rPr lang="en-US" dirty="0"/>
              <a:t>and evening populations; students, staff, faculty, admin, community; residents and commuters, etc</a:t>
            </a:r>
            <a:r>
              <a:rPr lang="en-US" dirty="0" smtClean="0"/>
              <a:t>.)?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45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from J. </a:t>
            </a:r>
            <a:r>
              <a:rPr lang="en-US" dirty="0" err="1" smtClean="0"/>
              <a:t>Gormley</a:t>
            </a:r>
            <a:r>
              <a:rPr lang="en-US" dirty="0" smtClean="0"/>
              <a:t>, Campus Architect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5808"/>
            <a:ext cx="7620000" cy="3971041"/>
          </a:xfrm>
        </p:spPr>
        <p:txBody>
          <a:bodyPr/>
          <a:lstStyle/>
          <a:p>
            <a:r>
              <a:rPr lang="en-US" dirty="0" smtClean="0"/>
              <a:t>Currently, I am just </a:t>
            </a:r>
            <a:r>
              <a:rPr lang="en-US" dirty="0"/>
              <a:t>trying to get the consultant started.  Their first tasks will be to complete a data collection effort.  I </a:t>
            </a:r>
            <a:r>
              <a:rPr lang="en-US" dirty="0" smtClean="0"/>
              <a:t>then need </a:t>
            </a:r>
            <a:r>
              <a:rPr lang="en-US" dirty="0"/>
              <a:t>to work with Public Safety on setting up a working group for the interactive portion of this effort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5876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25</TotalTime>
  <Words>89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Intent to Raise Questions</vt:lpstr>
      <vt:lpstr>Question from C. Wyels Re: Transportation Study</vt:lpstr>
      <vt:lpstr>Answer from J. Gormley, Campus Architect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 to Raise Questions</dc:title>
  <dc:creator>Jeanne Grier</dc:creator>
  <cp:lastModifiedBy>Daniels, David</cp:lastModifiedBy>
  <cp:revision>3</cp:revision>
  <dcterms:created xsi:type="dcterms:W3CDTF">2015-12-01T20:53:40Z</dcterms:created>
  <dcterms:modified xsi:type="dcterms:W3CDTF">2016-02-05T19:56:11Z</dcterms:modified>
</cp:coreProperties>
</file>