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1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2B21-2ECD-1640-99D5-86177F867914}" type="datetimeFigureOut">
              <a:rPr kumimoji="1" lang="ja-JP" altLang="en-US" smtClean="0"/>
              <a:t>3/18/14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DD17-2DC9-3B4F-BA0C-1E8E46198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18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2B21-2ECD-1640-99D5-86177F867914}" type="datetimeFigureOut">
              <a:rPr kumimoji="1" lang="ja-JP" altLang="en-US" smtClean="0"/>
              <a:t>3/18/14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DD17-2DC9-3B4F-BA0C-1E8E46198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84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2B21-2ECD-1640-99D5-86177F867914}" type="datetimeFigureOut">
              <a:rPr kumimoji="1" lang="ja-JP" altLang="en-US" smtClean="0"/>
              <a:t>3/18/14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DD17-2DC9-3B4F-BA0C-1E8E46198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82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2B21-2ECD-1640-99D5-86177F867914}" type="datetimeFigureOut">
              <a:rPr kumimoji="1" lang="ja-JP" altLang="en-US" smtClean="0"/>
              <a:t>3/18/14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DD17-2DC9-3B4F-BA0C-1E8E46198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76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2B21-2ECD-1640-99D5-86177F867914}" type="datetimeFigureOut">
              <a:rPr kumimoji="1" lang="ja-JP" altLang="en-US" smtClean="0"/>
              <a:t>3/18/14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DD17-2DC9-3B4F-BA0C-1E8E46198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1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2B21-2ECD-1640-99D5-86177F867914}" type="datetimeFigureOut">
              <a:rPr kumimoji="1" lang="ja-JP" altLang="en-US" smtClean="0"/>
              <a:t>3/18/14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DD17-2DC9-3B4F-BA0C-1E8E46198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80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2B21-2ECD-1640-99D5-86177F867914}" type="datetimeFigureOut">
              <a:rPr kumimoji="1" lang="ja-JP" altLang="en-US" smtClean="0"/>
              <a:t>3/18/14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DD17-2DC9-3B4F-BA0C-1E8E46198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22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2B21-2ECD-1640-99D5-86177F867914}" type="datetimeFigureOut">
              <a:rPr kumimoji="1" lang="ja-JP" altLang="en-US" smtClean="0"/>
              <a:t>3/18/14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DD17-2DC9-3B4F-BA0C-1E8E46198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09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2B21-2ECD-1640-99D5-86177F867914}" type="datetimeFigureOut">
              <a:rPr kumimoji="1" lang="ja-JP" altLang="en-US" smtClean="0"/>
              <a:t>3/18/14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DD17-2DC9-3B4F-BA0C-1E8E46198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17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2B21-2ECD-1640-99D5-86177F867914}" type="datetimeFigureOut">
              <a:rPr kumimoji="1" lang="ja-JP" altLang="en-US" smtClean="0"/>
              <a:t>3/18/14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DD17-2DC9-3B4F-BA0C-1E8E46198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374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02B21-2ECD-1640-99D5-86177F867914}" type="datetimeFigureOut">
              <a:rPr kumimoji="1" lang="ja-JP" altLang="en-US" smtClean="0"/>
              <a:t>3/18/14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DD17-2DC9-3B4F-BA0C-1E8E46198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645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02B21-2ECD-1640-99D5-86177F867914}" type="datetimeFigureOut">
              <a:rPr kumimoji="1" lang="ja-JP" altLang="en-US" smtClean="0"/>
              <a:t>3/18/14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BDD17-2DC9-3B4F-BA0C-1E8E461987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8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Proposed Policy Process</a:t>
            </a:r>
            <a:endParaRPr kumimoji="1" lang="ja-JP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004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Under </a:t>
            </a:r>
            <a:r>
              <a:rPr lang="en-US" altLang="ja-JP" dirty="0" smtClean="0"/>
              <a:t>the current system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Academic policies (e.g. curriculum or faculty affairs) originate and are approved in the Academic Senate</a:t>
            </a:r>
          </a:p>
          <a:p>
            <a:r>
              <a:rPr kumimoji="1" lang="en-US" altLang="ja-JP" dirty="0" smtClean="0"/>
              <a:t>Policies that do not are generally approved by the President’s Planning and Policy Council (PPPC)</a:t>
            </a:r>
          </a:p>
          <a:p>
            <a:r>
              <a:rPr lang="en-US" altLang="ja-JP" dirty="0" smtClean="0"/>
              <a:t>Some policies that have academic components have been approved by both</a:t>
            </a:r>
          </a:p>
          <a:p>
            <a:r>
              <a:rPr kumimoji="1" lang="en-US" altLang="ja-JP" dirty="0" smtClean="0"/>
              <a:t>Policies concerning collective bargaining issues are subject to Meet and Confer process</a:t>
            </a:r>
          </a:p>
          <a:p>
            <a:r>
              <a:rPr lang="en-US" altLang="ja-JP" dirty="0" smtClean="0"/>
              <a:t>All policies approved by the President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4752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Desired Attributes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No duplicate policies that sometimes contradict themselves</a:t>
            </a:r>
          </a:p>
          <a:p>
            <a:r>
              <a:rPr lang="en-US" altLang="ja-JP" dirty="0" smtClean="0"/>
              <a:t>Students and campus community able to find policies easily</a:t>
            </a:r>
          </a:p>
          <a:p>
            <a:r>
              <a:rPr lang="en-US" altLang="ja-JP" dirty="0" smtClean="0"/>
              <a:t>Need to flag policies needing Senate approval or Meet and Confer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9924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3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690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100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Proposed Policy Process</vt:lpstr>
      <vt:lpstr>Under the current system</vt:lpstr>
      <vt:lpstr>Desired Attributes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System Re-Envisioning</dc:title>
  <dc:creator>Simone Aloisio</dc:creator>
  <cp:lastModifiedBy>Jeanne Grier</cp:lastModifiedBy>
  <cp:revision>7</cp:revision>
  <dcterms:created xsi:type="dcterms:W3CDTF">2014-03-12T22:46:56Z</dcterms:created>
  <dcterms:modified xsi:type="dcterms:W3CDTF">2014-03-18T20:50:10Z</dcterms:modified>
</cp:coreProperties>
</file>