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7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5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9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1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6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8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5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2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5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E6E21-1B53-ED4C-A754-E473E32D31BE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1152D-3820-9844-9CC1-2C0BEF7B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1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ci.edu/publicsafe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ci.edu/publicsafet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Intent to Raise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</a:p>
          <a:p>
            <a:r>
              <a:rPr lang="en-US" dirty="0" smtClean="0"/>
              <a:t>November 10,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1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(</a:t>
            </a:r>
            <a:r>
              <a:rPr lang="en-US" dirty="0" err="1" smtClean="0"/>
              <a:t>Tollefson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become better at knowing what to do in the event of a high-level threat emergency on campus? What opportunities might there be for us to practice recommended behaviors in the event of various kinds of emergencies, specifically including a terror threat?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0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Recognizing and Preventing Violence on campus: Brown Bag Discussion – Nov. 17</a:t>
            </a:r>
          </a:p>
          <a:p>
            <a:r>
              <a:rPr lang="en-US" dirty="0"/>
              <a:t>On Tuesday, Nov. 17, from 12-1 p.m. in Broome 1750, CI faculty and staff are invited to join Chief John Reid for a brown bag discussion on Recognizing and Preventing Violence on Campus. Please bring your lunch and questions!   </a:t>
            </a:r>
          </a:p>
        </p:txBody>
      </p:sp>
    </p:spTree>
    <p:extLst>
      <p:ext uri="{BB962C8B-B14F-4D97-AF65-F5344CB8AC3E}">
        <p14:creationId xmlns:p14="http://schemas.microsoft.com/office/powerpoint/2010/main" val="162806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r>
              <a:rPr lang="en-US" dirty="0" smtClean="0"/>
              <a:t>Events </a:t>
            </a:r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 Police Department is also making available to all faculty and staff, Run </a:t>
            </a:r>
            <a:r>
              <a:rPr lang="en-US" dirty="0" smtClean="0"/>
              <a:t>Hide, Fight, which is an Active Shooter response training video. The video is available for viewing on Blackboard in </a:t>
            </a:r>
            <a:r>
              <a:rPr lang="en-US" i="1" dirty="0" err="1" smtClean="0"/>
              <a:t>my</a:t>
            </a:r>
            <a:r>
              <a:rPr lang="en-US" dirty="0" err="1" smtClean="0"/>
              <a:t>CI</a:t>
            </a:r>
            <a:endParaRPr lang="en-US" dirty="0" smtClean="0"/>
          </a:p>
          <a:p>
            <a:r>
              <a:rPr lang="en-US" dirty="0" smtClean="0"/>
              <a:t>The link to the video can be found in the latest senate newsletter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response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Audible Broadcast System for emergencies plays through campus telephones and outdoor loud speakers</a:t>
            </a:r>
          </a:p>
          <a:p>
            <a:r>
              <a:rPr lang="en-US" dirty="0" smtClean="0">
                <a:hlinkClick r:id="rId2"/>
              </a:rPr>
              <a:t>http://www.csuci.edu/publicsafety</a:t>
            </a:r>
            <a:r>
              <a:rPr lang="en-US" dirty="0" smtClean="0"/>
              <a:t>	in the Emergency Management tab there are a bevvy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1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 Alternatives (</a:t>
            </a:r>
            <a:r>
              <a:rPr lang="en-US" dirty="0" err="1" smtClean="0"/>
              <a:t>deOca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we consider </a:t>
            </a:r>
            <a:r>
              <a:rPr lang="en-US" dirty="0"/>
              <a:t>other ways of reducing the demand for parking, such as additional information on increased bicycle </a:t>
            </a:r>
            <a:r>
              <a:rPr lang="en-US" dirty="0" smtClean="0"/>
              <a:t>use?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http://www.csuci.edu/publicsafetly</a:t>
            </a:r>
            <a:r>
              <a:rPr lang="en-US" dirty="0" smtClean="0"/>
              <a:t>  in the Transportation &amp; Parking tab there are links to Alternative Transportation Program Resources including bicycling, Vista bus, and </a:t>
            </a:r>
            <a:r>
              <a:rPr lang="en-US" smtClean="0"/>
              <a:t>Ride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0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Intent to Raise Questions</vt:lpstr>
      <vt:lpstr>Safety (Tollefson)</vt:lpstr>
      <vt:lpstr>Upcoming Events</vt:lpstr>
      <vt:lpstr>Upcoming Events continued…</vt:lpstr>
      <vt:lpstr>Safety response continued…</vt:lpstr>
      <vt:lpstr>Transportation Alternatives (deOca)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 to Raise Questions</dc:title>
  <dc:creator>Jeanne Grier</dc:creator>
  <cp:lastModifiedBy>Daniels, David</cp:lastModifiedBy>
  <cp:revision>3</cp:revision>
  <dcterms:created xsi:type="dcterms:W3CDTF">2015-11-10T17:20:56Z</dcterms:created>
  <dcterms:modified xsi:type="dcterms:W3CDTF">2015-11-10T17:59:09Z</dcterms:modified>
</cp:coreProperties>
</file>