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2057400"/>
          </a:xfrm>
        </p:spPr>
        <p:txBody>
          <a:bodyPr/>
          <a:lstStyle/>
          <a:p>
            <a:r>
              <a:rPr lang="en-US" dirty="0" smtClean="0"/>
              <a:t>2018-2019 CSU International Programs Resident Director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RESIDENT DIRECTORSHIP: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France, Italy, and Spain for 2018-2019</a:t>
            </a:r>
          </a:p>
          <a:p>
            <a:r>
              <a:rPr lang="en-US" dirty="0" smtClean="0"/>
              <a:t>ELIGIBILITY:</a:t>
            </a:r>
          </a:p>
          <a:p>
            <a:pPr lvl="1"/>
            <a:r>
              <a:rPr lang="en-US" dirty="0" smtClean="0"/>
              <a:t>Tenured/tenure track faculty in full-time teaching or administrative positions</a:t>
            </a:r>
          </a:p>
          <a:p>
            <a:pPr lvl="1"/>
            <a:r>
              <a:rPr lang="en-US" dirty="0" smtClean="0"/>
              <a:t>Appropriate terminal degree for the candidate’s discipline</a:t>
            </a:r>
          </a:p>
          <a:p>
            <a:pPr lvl="1"/>
            <a:r>
              <a:rPr lang="en-US" dirty="0" smtClean="0"/>
              <a:t>Appropriate overseas experience in the host country required</a:t>
            </a:r>
          </a:p>
          <a:p>
            <a:pPr lvl="1"/>
            <a:r>
              <a:rPr lang="en-US" dirty="0" smtClean="0"/>
              <a:t>Appropriate foreign language skills (near-native fluency)</a:t>
            </a:r>
          </a:p>
          <a:p>
            <a:r>
              <a:rPr lang="en-US" dirty="0" smtClean="0"/>
              <a:t>FOR MORE INFORMATION/TO OBTAIN THE APPLICATION:</a:t>
            </a:r>
          </a:p>
          <a:p>
            <a:pPr lvl="1"/>
            <a:r>
              <a:rPr lang="en-US" dirty="0" smtClean="0"/>
              <a:t>Please contact Elizabeth Sowers (</a:t>
            </a:r>
            <a:r>
              <a:rPr lang="en-US" dirty="0" err="1" smtClean="0"/>
              <a:t>elizabeth.sowers@csuci.edu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7428" y="5808468"/>
            <a:ext cx="63613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DEADLINE: 12/1/16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006579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7</TotalTime>
  <Words>70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Plaza</vt:lpstr>
      <vt:lpstr>2018-2019 CSU International Programs Resident Director Applications</vt:lpstr>
    </vt:vector>
  </TitlesOfParts>
  <Company>CSU Channel Islands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2018-2019 CSU International Programs Resident Director Applications</dc:title>
  <dc:creator>Elizabeth Sowers</dc:creator>
  <cp:lastModifiedBy>Daniels, David</cp:lastModifiedBy>
  <cp:revision>2</cp:revision>
  <dcterms:created xsi:type="dcterms:W3CDTF">2016-09-15T00:09:11Z</dcterms:created>
  <dcterms:modified xsi:type="dcterms:W3CDTF">2016-09-27T18:39:34Z</dcterms:modified>
</cp:coreProperties>
</file>