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D56F1-4E58-4317-AF7B-2B08197D206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FD91-2378-4C51-80A0-E041E2968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380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D56F1-4E58-4317-AF7B-2B08197D206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FD91-2378-4C51-80A0-E041E2968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06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D56F1-4E58-4317-AF7B-2B08197D206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FD91-2378-4C51-80A0-E041E2968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23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D56F1-4E58-4317-AF7B-2B08197D206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FD91-2378-4C51-80A0-E041E2968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650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D56F1-4E58-4317-AF7B-2B08197D206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FD91-2378-4C51-80A0-E041E2968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62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D56F1-4E58-4317-AF7B-2B08197D206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FD91-2378-4C51-80A0-E041E2968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53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D56F1-4E58-4317-AF7B-2B08197D206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FD91-2378-4C51-80A0-E041E2968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72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D56F1-4E58-4317-AF7B-2B08197D206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FD91-2378-4C51-80A0-E041E2968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08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D56F1-4E58-4317-AF7B-2B08197D206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FD91-2378-4C51-80A0-E041E2968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570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D56F1-4E58-4317-AF7B-2B08197D206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FD91-2378-4C51-80A0-E041E2968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27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D56F1-4E58-4317-AF7B-2B08197D206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FD91-2378-4C51-80A0-E041E2968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111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D56F1-4E58-4317-AF7B-2B08197D206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7FD91-2378-4C51-80A0-E041E2968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61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Counselor Evaluation Policy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Second Reading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222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“performance </a:t>
            </a:r>
            <a:r>
              <a:rPr lang="en-US" dirty="0"/>
              <a:t>to be evaluated by other faculty who are familiar with the professional, legal and ethical issues specific to </a:t>
            </a:r>
            <a:r>
              <a:rPr lang="en-US" dirty="0" smtClean="0"/>
              <a:t>counseling”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477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040" y="61658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Original Policy</a:t>
            </a:r>
          </a:p>
          <a:p>
            <a:pPr marL="0" indent="0">
              <a:buNone/>
            </a:pPr>
            <a:r>
              <a:rPr lang="en-US" dirty="0" smtClean="0"/>
              <a:t>“The PAF shall first be reviewed by a peer-level committee convened by the Chair of the Psychology Program, and comprised of tenured faculty.”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Proposed Policy</a:t>
            </a:r>
          </a:p>
          <a:p>
            <a:pPr marL="0" indent="0">
              <a:buNone/>
            </a:pPr>
            <a:r>
              <a:rPr lang="en-US" b="1" dirty="0"/>
              <a:t>“Formation of the peer-level review committee. </a:t>
            </a:r>
            <a:r>
              <a:rPr lang="en-US" dirty="0"/>
              <a:t>The appropriate administrator in Faculty Affairs will work in coordination with the Director of CAPS to identify knowledgeable tenured faculty to serve as potential evaluators.”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4455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Psychology faculty are not excluded from serving as evaluating faculty</a:t>
            </a:r>
          </a:p>
          <a:p>
            <a:r>
              <a:rPr lang="en-US" dirty="0" smtClean="0"/>
              <a:t>Expanding the pool of faculty to include other potential faculty with expertise, knowledge, experience</a:t>
            </a:r>
          </a:p>
          <a:p>
            <a:r>
              <a:rPr lang="en-US" dirty="0" smtClean="0"/>
              <a:t>Most knowledgeable to convene committee is CAPS director (knowledge of counselor duties) and Academic Affairs administrator (knowledge of all faculty)</a:t>
            </a:r>
          </a:p>
          <a:p>
            <a:r>
              <a:rPr lang="en-US" dirty="0" smtClean="0"/>
              <a:t>Faculty being reviewed are not psychology program faculty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149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oncern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 With regards to proposing to remove the language about direct and indirect services. How does Director make distinction between direct and indirect services?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613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overlap between types of services (direct/indirect) is great</a:t>
            </a:r>
          </a:p>
          <a:p>
            <a:r>
              <a:rPr lang="en-US" dirty="0" smtClean="0"/>
              <a:t>Director ultimately determines appropriateness of service</a:t>
            </a:r>
          </a:p>
          <a:p>
            <a:r>
              <a:rPr lang="en-US" dirty="0" smtClean="0"/>
              <a:t>The Director would have to address how they distinguish </a:t>
            </a:r>
            <a:r>
              <a:rPr lang="en-US" smtClean="0"/>
              <a:t>between services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0662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208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Counselor Evaluation Policy</vt:lpstr>
      <vt:lpstr>Concern </vt:lpstr>
      <vt:lpstr>PowerPoint Presentation</vt:lpstr>
      <vt:lpstr> Response</vt:lpstr>
      <vt:lpstr>Concern</vt:lpstr>
      <vt:lpstr>Response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Clark, Stephen J.</dc:creator>
  <cp:lastModifiedBy>Edwards, Jeannette</cp:lastModifiedBy>
  <cp:revision>7</cp:revision>
  <dcterms:created xsi:type="dcterms:W3CDTF">2018-04-25T15:52:14Z</dcterms:created>
  <dcterms:modified xsi:type="dcterms:W3CDTF">2018-05-08T16:21:45Z</dcterms:modified>
</cp:coreProperties>
</file>