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76"/>
    <p:restoredTop sz="94674"/>
  </p:normalViewPr>
  <p:slideViewPr>
    <p:cSldViewPr snapToGrid="0" snapToObjects="1">
      <p:cViewPr varScale="1">
        <p:scale>
          <a:sx n="108" d="100"/>
          <a:sy n="108" d="100"/>
        </p:scale>
        <p:origin x="8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10/3/2017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9652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6371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458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4770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0169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9678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9511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0982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1445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2157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t>10/3/2017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5008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10/3/2017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9991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Intent to raise questions</a:t>
            </a:r>
          </a:p>
        </p:txBody>
      </p:sp>
      <p:sp>
        <p:nvSpPr>
          <p:cNvPr id="3" name="Subtitle 2"/>
          <p:cNvSpPr>
            <a:spLocks noGrp="1"/>
          </p:cNvSpPr>
          <p:nvPr>
            <p:ph type="subTitle" idx="1"/>
          </p:nvPr>
        </p:nvSpPr>
        <p:spPr/>
        <p:txBody>
          <a:bodyPr/>
          <a:lstStyle/>
          <a:p>
            <a:pPr algn="ctr"/>
            <a:r>
              <a:rPr lang="en-US" dirty="0"/>
              <a:t>ITRQ</a:t>
            </a:r>
          </a:p>
        </p:txBody>
      </p:sp>
    </p:spTree>
    <p:extLst>
      <p:ext uri="{BB962C8B-B14F-4D97-AF65-F5344CB8AC3E}">
        <p14:creationId xmlns:p14="http://schemas.microsoft.com/office/powerpoint/2010/main" val="180989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Flores: what is the policy or norm for using the overflow lot near </a:t>
            </a:r>
            <a:r>
              <a:rPr lang="en-US" dirty="0" err="1"/>
              <a:t>Lindero</a:t>
            </a:r>
            <a:r>
              <a:rPr lang="en-US" dirty="0"/>
              <a:t> hall?</a:t>
            </a:r>
          </a:p>
        </p:txBody>
      </p:sp>
      <p:sp>
        <p:nvSpPr>
          <p:cNvPr id="3" name="Content Placeholder 2"/>
          <p:cNvSpPr>
            <a:spLocks noGrp="1"/>
          </p:cNvSpPr>
          <p:nvPr>
            <p:ph idx="1"/>
          </p:nvPr>
        </p:nvSpPr>
        <p:spPr/>
        <p:txBody>
          <a:bodyPr/>
          <a:lstStyle/>
          <a:p>
            <a:r>
              <a:rPr lang="en-US" dirty="0"/>
              <a:t>The lot near </a:t>
            </a:r>
            <a:r>
              <a:rPr lang="en-US" dirty="0" err="1"/>
              <a:t>Lindero</a:t>
            </a:r>
            <a:r>
              <a:rPr lang="en-US" dirty="0"/>
              <a:t> Hall (A-10 gravel lot) was open on several occasions the first 2 weeks of classes.  It was opened on and off when the parking employees who were monitoring parking lots saw that lots were full.</a:t>
            </a:r>
          </a:p>
          <a:p>
            <a:r>
              <a:rPr lang="en-US" dirty="0"/>
              <a:t>A-10 gravel lot is not an upgraded lot and has proven not always safe it its current form. Several people have been parked in by other drivers and cars have been stuck in the unfinished lot.</a:t>
            </a:r>
          </a:p>
          <a:p>
            <a:r>
              <a:rPr lang="en-US" dirty="0"/>
              <a:t>A-10 gravel lot is a work in progress.  When the state budget was released recently, money was allocated for the lot to be upgraded. </a:t>
            </a:r>
          </a:p>
        </p:txBody>
      </p:sp>
    </p:spTree>
    <p:extLst>
      <p:ext uri="{BB962C8B-B14F-4D97-AF65-F5344CB8AC3E}">
        <p14:creationId xmlns:p14="http://schemas.microsoft.com/office/powerpoint/2010/main" val="87581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Flores: what is the policy or norm for using the overflow lot near </a:t>
            </a:r>
            <a:r>
              <a:rPr lang="en-US" dirty="0" err="1"/>
              <a:t>Lindero</a:t>
            </a:r>
            <a:r>
              <a:rPr lang="en-US" dirty="0"/>
              <a:t> hall?</a:t>
            </a:r>
          </a:p>
        </p:txBody>
      </p:sp>
      <p:sp>
        <p:nvSpPr>
          <p:cNvPr id="3" name="Content Placeholder 2"/>
          <p:cNvSpPr>
            <a:spLocks noGrp="1"/>
          </p:cNvSpPr>
          <p:nvPr>
            <p:ph idx="1"/>
          </p:nvPr>
        </p:nvSpPr>
        <p:spPr/>
        <p:txBody>
          <a:bodyPr>
            <a:normAutofit/>
          </a:bodyPr>
          <a:lstStyle/>
          <a:p>
            <a:r>
              <a:rPr lang="en-US" dirty="0"/>
              <a:t>Once the new gravel has been laid, leveled, and compacted the intent is to open the lot permanently to meet growing parking needs of campus. </a:t>
            </a:r>
          </a:p>
          <a:p>
            <a:r>
              <a:rPr lang="en-US" dirty="0"/>
              <a:t>Ray Porras- Parking Services</a:t>
            </a:r>
          </a:p>
        </p:txBody>
      </p:sp>
    </p:spTree>
    <p:extLst>
      <p:ext uri="{BB962C8B-B14F-4D97-AF65-F5344CB8AC3E}">
        <p14:creationId xmlns:p14="http://schemas.microsoft.com/office/powerpoint/2010/main" val="486349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 Anderson: What are the current parental leave policies on campus?</a:t>
            </a:r>
          </a:p>
        </p:txBody>
      </p:sp>
      <p:sp>
        <p:nvSpPr>
          <p:cNvPr id="3" name="Content Placeholder 2"/>
          <p:cNvSpPr>
            <a:spLocks noGrp="1"/>
          </p:cNvSpPr>
          <p:nvPr>
            <p:ph idx="1"/>
          </p:nvPr>
        </p:nvSpPr>
        <p:spPr/>
        <p:txBody>
          <a:bodyPr/>
          <a:lstStyle/>
          <a:p>
            <a:r>
              <a:rPr lang="en-US" dirty="0"/>
              <a:t>Each bargaining unit has different contractual obligations, so there are several parental (really medical leave) policies on campus. These are affected both by state and national laws regarding medical leaves of all types.</a:t>
            </a:r>
          </a:p>
          <a:p>
            <a:r>
              <a:rPr lang="en-US" dirty="0"/>
              <a:t>Human Resources handles all medical leave paperwork.</a:t>
            </a:r>
          </a:p>
          <a:p>
            <a:r>
              <a:rPr lang="en-US" dirty="0"/>
              <a:t>There is not currently a cut sheet or web page dedicated to explaining the various policies. There is a meeting of human resources officers next week and HR will inquire as to whether one of the larger campuses has developed such a sheet.</a:t>
            </a:r>
          </a:p>
          <a:p>
            <a:r>
              <a:rPr lang="en-US" dirty="0"/>
              <a:t>Laurie Nichols </a:t>
            </a:r>
            <a:r>
              <a:rPr lang="mr-IN" dirty="0"/>
              <a:t>–</a:t>
            </a:r>
            <a:r>
              <a:rPr lang="en-US" dirty="0"/>
              <a:t>Human Resources</a:t>
            </a:r>
          </a:p>
          <a:p>
            <a:endParaRPr lang="en-US" dirty="0"/>
          </a:p>
        </p:txBody>
      </p:sp>
      <p:sp>
        <p:nvSpPr>
          <p:cNvPr id="4" name="Title 1"/>
          <p:cNvSpPr txBox="1">
            <a:spLocks/>
          </p:cNvSpPr>
          <p:nvPr/>
        </p:nvSpPr>
        <p:spPr>
          <a:xfrm>
            <a:off x="1451579" y="845615"/>
            <a:ext cx="9603275"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sp>
        <p:nvSpPr>
          <p:cNvPr id="5" name="Title 1"/>
          <p:cNvSpPr txBox="1">
            <a:spLocks/>
          </p:cNvSpPr>
          <p:nvPr/>
        </p:nvSpPr>
        <p:spPr>
          <a:xfrm>
            <a:off x="1451579" y="804519"/>
            <a:ext cx="9603275"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spTree>
    <p:extLst>
      <p:ext uri="{BB962C8B-B14F-4D97-AF65-F5344CB8AC3E}">
        <p14:creationId xmlns:p14="http://schemas.microsoft.com/office/powerpoint/2010/main" val="533177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J, Grier: Is there a policy or is there a timeline for developing a policy on notification of the death of a university employee?</a:t>
            </a:r>
          </a:p>
        </p:txBody>
      </p:sp>
      <p:sp>
        <p:nvSpPr>
          <p:cNvPr id="3" name="Content Placeholder 2"/>
          <p:cNvSpPr>
            <a:spLocks noGrp="1"/>
          </p:cNvSpPr>
          <p:nvPr>
            <p:ph idx="1"/>
          </p:nvPr>
        </p:nvSpPr>
        <p:spPr/>
        <p:txBody>
          <a:bodyPr/>
          <a:lstStyle/>
          <a:p>
            <a:r>
              <a:rPr lang="en-US" dirty="0"/>
              <a:t>There is currently no campus policy on notification to campus of the death of an employee.</a:t>
            </a:r>
          </a:p>
          <a:p>
            <a:r>
              <a:rPr lang="en-US" dirty="0"/>
              <a:t>The Director of Human Resources and the VP of Business and Financial Affairs are currently working on a policy that addresses how campus communicates the death of an employee. There are several legal mandates surrounding this and the policy will work on how a death is communicated to campus, as by law many issues in the case of an employee death already exist.</a:t>
            </a:r>
          </a:p>
          <a:p>
            <a:r>
              <a:rPr lang="en-US" dirty="0"/>
              <a:t>Laurie Nichols &amp; Angela Portillo- Human Resources</a:t>
            </a:r>
          </a:p>
        </p:txBody>
      </p:sp>
    </p:spTree>
    <p:extLst>
      <p:ext uri="{BB962C8B-B14F-4D97-AF65-F5344CB8AC3E}">
        <p14:creationId xmlns:p14="http://schemas.microsoft.com/office/powerpoint/2010/main" val="2079746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White: Is there a notification policy on separation of employees?</a:t>
            </a:r>
          </a:p>
        </p:txBody>
      </p:sp>
      <p:sp>
        <p:nvSpPr>
          <p:cNvPr id="3" name="Content Placeholder 2"/>
          <p:cNvSpPr>
            <a:spLocks noGrp="1"/>
          </p:cNvSpPr>
          <p:nvPr>
            <p:ph idx="1"/>
          </p:nvPr>
        </p:nvSpPr>
        <p:spPr/>
        <p:txBody>
          <a:bodyPr/>
          <a:lstStyle/>
          <a:p>
            <a:r>
              <a:rPr lang="en-US" dirty="0"/>
              <a:t>No, there is no policy in this area.</a:t>
            </a:r>
          </a:p>
          <a:p>
            <a:r>
              <a:rPr lang="en-US" dirty="0"/>
              <a:t>Employment law is clear on this issue. Notification of employee separation goes to the supervisor who then decides who to notify. Notification is sent to other employees who need to know for job related reasons of a separation.</a:t>
            </a:r>
          </a:p>
          <a:p>
            <a:r>
              <a:rPr lang="en-US" dirty="0"/>
              <a:t>There is no move to create a policy to notify the campus each time an employee separates from CI employment.</a:t>
            </a:r>
          </a:p>
          <a:p>
            <a:r>
              <a:rPr lang="en-US" dirty="0"/>
              <a:t>Laurie Nichols </a:t>
            </a:r>
            <a:r>
              <a:rPr lang="mr-IN" dirty="0"/>
              <a:t>–</a:t>
            </a:r>
            <a:r>
              <a:rPr lang="en-US"/>
              <a:t> Human Resources</a:t>
            </a:r>
          </a:p>
        </p:txBody>
      </p:sp>
    </p:spTree>
    <p:extLst>
      <p:ext uri="{BB962C8B-B14F-4D97-AF65-F5344CB8AC3E}">
        <p14:creationId xmlns:p14="http://schemas.microsoft.com/office/powerpoint/2010/main" val="170150746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1520</TotalTime>
  <Words>501</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Gill Sans MT</vt:lpstr>
      <vt:lpstr>Mangal</vt:lpstr>
      <vt:lpstr>Gallery</vt:lpstr>
      <vt:lpstr>Intent to raise questions</vt:lpstr>
      <vt:lpstr>C. Flores: what is the policy or norm for using the overflow lot near Lindero hall?</vt:lpstr>
      <vt:lpstr>C. Flores: what is the policy or norm for using the overflow lot near Lindero hall?</vt:lpstr>
      <vt:lpstr>S. Anderson: What are the current parental leave policies on campus?</vt:lpstr>
      <vt:lpstr>J, Grier: Is there a policy or is there a timeline for developing a policy on notification of the death of a university employee?</vt:lpstr>
      <vt:lpstr>A. White: Is there a notification policy on separation of employees?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Intent to raise questions</dc:title>
  <dc:creator>Stratton, Stephen</dc:creator>
  <cp:lastModifiedBy>Edwards, Jeannette</cp:lastModifiedBy>
  <cp:revision>12</cp:revision>
  <dcterms:created xsi:type="dcterms:W3CDTF">2017-09-11T17:16:24Z</dcterms:created>
  <dcterms:modified xsi:type="dcterms:W3CDTF">2017-10-03T17:08:34Z</dcterms:modified>
</cp:coreProperties>
</file>