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31"/>
    <p:restoredTop sz="94517"/>
  </p:normalViewPr>
  <p:slideViewPr>
    <p:cSldViewPr snapToGrid="0" snapToObjects="1">
      <p:cViewPr varScale="1">
        <p:scale>
          <a:sx n="73" d="100"/>
          <a:sy n="73" d="100"/>
        </p:scale>
        <p:origin x="10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0E240-0FA1-6B42-B8A7-11C2DAA65008}" type="datetimeFigureOut">
              <a:rPr lang="en-US" smtClean="0"/>
              <a:t>5/8/2018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25344-7EB5-C246-B2F0-E0E633341E85}" type="slidenum">
              <a:rPr lang="en-US" smtClean="0"/>
              <a:t>‹#›</a:t>
            </a:fld>
            <a:endParaRPr lang="en-US"/>
          </a:p>
        </p:txBody>
      </p:sp>
    </p:spTree>
    <p:extLst>
      <p:ext uri="{BB962C8B-B14F-4D97-AF65-F5344CB8AC3E}">
        <p14:creationId xmlns:p14="http://schemas.microsoft.com/office/powerpoint/2010/main" val="95255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D25344-7EB5-C246-B2F0-E0E633341E85}" type="slidenum">
              <a:rPr lang="en-US" smtClean="0"/>
              <a:t>2</a:t>
            </a:fld>
            <a:endParaRPr lang="en-US"/>
          </a:p>
        </p:txBody>
      </p:sp>
    </p:spTree>
    <p:extLst>
      <p:ext uri="{BB962C8B-B14F-4D97-AF65-F5344CB8AC3E}">
        <p14:creationId xmlns:p14="http://schemas.microsoft.com/office/powerpoint/2010/main" val="107972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5/8/2018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65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637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45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77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016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678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951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09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44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215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t>5/8/2018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500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5/8/2018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9991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Intent to raise questions</a:t>
            </a:r>
            <a:endParaRPr lang="en-US" dirty="0"/>
          </a:p>
        </p:txBody>
      </p:sp>
      <p:sp>
        <p:nvSpPr>
          <p:cNvPr id="3" name="Subtitle 2"/>
          <p:cNvSpPr>
            <a:spLocks noGrp="1"/>
          </p:cNvSpPr>
          <p:nvPr>
            <p:ph type="subTitle" idx="1"/>
          </p:nvPr>
        </p:nvSpPr>
        <p:spPr/>
        <p:txBody>
          <a:bodyPr/>
          <a:lstStyle/>
          <a:p>
            <a:pPr algn="ctr"/>
            <a:r>
              <a:rPr lang="en-US" dirty="0" smtClean="0"/>
              <a:t>ITRQ</a:t>
            </a:r>
            <a:endParaRPr lang="en-US" dirty="0"/>
          </a:p>
        </p:txBody>
      </p:sp>
    </p:spTree>
    <p:extLst>
      <p:ext uri="{BB962C8B-B14F-4D97-AF65-F5344CB8AC3E}">
        <p14:creationId xmlns:p14="http://schemas.microsoft.com/office/powerpoint/2010/main" val="180989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20039"/>
            <a:ext cx="9603275" cy="5568572"/>
          </a:xfrm>
        </p:spPr>
        <p:txBody>
          <a:bodyPr>
            <a:normAutofit/>
          </a:bodyPr>
          <a:lstStyle/>
          <a:p>
            <a:r>
              <a:rPr lang="en-US" sz="2000" dirty="0" smtClean="0"/>
              <a:t>M. Pereira: What are the campus food pantry hours for the summer?</a:t>
            </a:r>
            <a:r>
              <a:rPr lang="en-US" sz="1200" dirty="0"/>
              <a:t/>
            </a:r>
            <a:br>
              <a:rPr lang="en-US" sz="1200" dirty="0"/>
            </a:br>
            <a:endParaRPr lang="en-US" sz="1200" dirty="0"/>
          </a:p>
        </p:txBody>
      </p:sp>
      <p:sp>
        <p:nvSpPr>
          <p:cNvPr id="4" name="Content Placeholder 3"/>
          <p:cNvSpPr>
            <a:spLocks noGrp="1"/>
          </p:cNvSpPr>
          <p:nvPr>
            <p:ph idx="1"/>
          </p:nvPr>
        </p:nvSpPr>
        <p:spPr>
          <a:xfrm>
            <a:off x="1451579" y="2452256"/>
            <a:ext cx="9603275" cy="3014090"/>
          </a:xfrm>
        </p:spPr>
        <p:txBody>
          <a:bodyPr>
            <a:normAutofit/>
          </a:bodyPr>
          <a:lstStyle/>
          <a:p>
            <a:r>
              <a:rPr lang="en-US" dirty="0" smtClean="0"/>
              <a:t>This question was answered by Honey Krueger, Wellness Promotion Health Educator.</a:t>
            </a:r>
          </a:p>
          <a:p>
            <a:r>
              <a:rPr lang="en-US" dirty="0" smtClean="0"/>
              <a:t>The pantry will indeed be open over the summer and have regular hours M-F 8:30 </a:t>
            </a:r>
            <a:r>
              <a:rPr lang="mr-IN" dirty="0" smtClean="0"/>
              <a:t>–</a:t>
            </a:r>
            <a:r>
              <a:rPr lang="en-US" dirty="0" smtClean="0"/>
              <a:t> 4:30</a:t>
            </a:r>
          </a:p>
        </p:txBody>
      </p:sp>
    </p:spTree>
    <p:extLst>
      <p:ext uri="{BB962C8B-B14F-4D97-AF65-F5344CB8AC3E}">
        <p14:creationId xmlns:p14="http://schemas.microsoft.com/office/powerpoint/2010/main" val="87581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Sean Anderson: </a:t>
            </a:r>
            <a:r>
              <a:rPr lang="en-US" sz="1600" dirty="0"/>
              <a:t>I am confused as to why we are choosing to not support such </a:t>
            </a:r>
            <a:r>
              <a:rPr lang="en-US" sz="1600" dirty="0" smtClean="0"/>
              <a:t>student travel </a:t>
            </a:r>
            <a:r>
              <a:rPr lang="en-US" sz="1600" dirty="0"/>
              <a:t>opportunities and in effect undermining these transformative experiences and pushing these unique opportunities into the realm where only wealthy students can afford and/or wealthy faculty can support.</a:t>
            </a:r>
          </a:p>
        </p:txBody>
      </p:sp>
      <p:sp>
        <p:nvSpPr>
          <p:cNvPr id="3" name="Content Placeholder 2"/>
          <p:cNvSpPr>
            <a:spLocks noGrp="1"/>
          </p:cNvSpPr>
          <p:nvPr>
            <p:ph idx="1"/>
          </p:nvPr>
        </p:nvSpPr>
        <p:spPr/>
        <p:txBody>
          <a:bodyPr/>
          <a:lstStyle/>
          <a:p>
            <a:r>
              <a:rPr lang="en-US" dirty="0" smtClean="0"/>
              <a:t>One meeting has already occurred and another meeting was scheduled for earlier today. Several options are being explored.  A convenient, low-impact solution will be in place by fall semester to assure that faculty will not incur costs on their personal credit cards</a:t>
            </a:r>
          </a:p>
          <a:p>
            <a:r>
              <a:rPr lang="en-US" dirty="0" smtClean="0"/>
              <a:t>Kirk England, Chief Academic Budget Officer responded to the questions. Diane </a:t>
            </a:r>
            <a:r>
              <a:rPr lang="en-US" dirty="0" err="1" smtClean="0"/>
              <a:t>Mandrafina</a:t>
            </a:r>
            <a:r>
              <a:rPr lang="en-US" dirty="0" smtClean="0"/>
              <a:t>, University Controller also has worked on the response.</a:t>
            </a:r>
            <a:endParaRPr lang="en-US" dirty="0"/>
          </a:p>
        </p:txBody>
      </p:sp>
    </p:spTree>
    <p:extLst>
      <p:ext uri="{BB962C8B-B14F-4D97-AF65-F5344CB8AC3E}">
        <p14:creationId xmlns:p14="http://schemas.microsoft.com/office/powerpoint/2010/main" val="271711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211213"/>
          </a:xfrm>
        </p:spPr>
        <p:txBody>
          <a:bodyPr>
            <a:noAutofit/>
          </a:bodyPr>
          <a:lstStyle/>
          <a:p>
            <a:r>
              <a:rPr lang="en-US" sz="1800" dirty="0" smtClean="0"/>
              <a:t>K. </a:t>
            </a:r>
            <a:r>
              <a:rPr lang="en-US" sz="1800" dirty="0" err="1" smtClean="0"/>
              <a:t>Vose</a:t>
            </a:r>
            <a:r>
              <a:rPr lang="en-US" sz="1800" dirty="0" smtClean="0"/>
              <a:t>: </a:t>
            </a:r>
            <a:r>
              <a:rPr lang="en-US" sz="1800" dirty="0"/>
              <a:t>Could we please be informed of a plan for staffing the Title IX Office in a way that will eliminate the current backlog of investigations and also prevent a backlog from building up again in the future?</a:t>
            </a:r>
          </a:p>
        </p:txBody>
      </p:sp>
      <p:sp>
        <p:nvSpPr>
          <p:cNvPr id="3" name="Content Placeholder 2"/>
          <p:cNvSpPr>
            <a:spLocks noGrp="1"/>
          </p:cNvSpPr>
          <p:nvPr>
            <p:ph idx="1"/>
          </p:nvPr>
        </p:nvSpPr>
        <p:spPr/>
        <p:txBody>
          <a:bodyPr/>
          <a:lstStyle/>
          <a:p>
            <a:r>
              <a:rPr lang="en-US" dirty="0" smtClean="0"/>
              <a:t>Response was provided by Ysabel Trinidad, Vice President Business and Financial Affairs and Geoff Chase, Provost/</a:t>
            </a:r>
          </a:p>
          <a:p>
            <a:endParaRPr lang="en-US" dirty="0"/>
          </a:p>
        </p:txBody>
      </p:sp>
    </p:spTree>
    <p:extLst>
      <p:ext uri="{BB962C8B-B14F-4D97-AF65-F5344CB8AC3E}">
        <p14:creationId xmlns:p14="http://schemas.microsoft.com/office/powerpoint/2010/main" val="95531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Sean Anderson: </a:t>
            </a:r>
            <a:r>
              <a:rPr lang="en-US" sz="1600" dirty="0"/>
              <a:t>Can we please get a report for the number and duration of power outages across campus for the past year?  We seem to have a large number of outages, some of which have damaged equipment and research efforts.  I would like to understand how we compare to other campuses</a:t>
            </a:r>
          </a:p>
        </p:txBody>
      </p:sp>
      <p:sp>
        <p:nvSpPr>
          <p:cNvPr id="3" name="Content Placeholder 2"/>
          <p:cNvSpPr>
            <a:spLocks noGrp="1"/>
          </p:cNvSpPr>
          <p:nvPr>
            <p:ph idx="1"/>
          </p:nvPr>
        </p:nvSpPr>
        <p:spPr/>
        <p:txBody>
          <a:bodyPr/>
          <a:lstStyle/>
          <a:p>
            <a:r>
              <a:rPr lang="en-US" dirty="0" smtClean="0"/>
              <a:t>Response by John </a:t>
            </a:r>
            <a:r>
              <a:rPr lang="en-US" dirty="0" err="1" smtClean="0"/>
              <a:t>Gormley</a:t>
            </a:r>
            <a:r>
              <a:rPr lang="en-US" dirty="0" smtClean="0"/>
              <a:t>,  AVP for Facilities Services</a:t>
            </a:r>
          </a:p>
          <a:p>
            <a:r>
              <a:rPr lang="en-US" dirty="0"/>
              <a:t>We will assess this request to determine if we can respond to this by early May.   We will need to break this out by planned and unplanned outages.  We will not be able to provide any comparison for other campus’ outages though.</a:t>
            </a:r>
          </a:p>
        </p:txBody>
      </p:sp>
    </p:spTree>
    <p:extLst>
      <p:ext uri="{BB962C8B-B14F-4D97-AF65-F5344CB8AC3E}">
        <p14:creationId xmlns:p14="http://schemas.microsoft.com/office/powerpoint/2010/main" val="73369692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11809</TotalTime>
  <Words>277</Words>
  <Application>Microsoft Office PowerPoint</Application>
  <PresentationFormat>Widescreen</PresentationFormat>
  <Paragraphs>14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Gill Sans MT</vt:lpstr>
      <vt:lpstr>Mangal</vt:lpstr>
      <vt:lpstr>Gallery</vt:lpstr>
      <vt:lpstr>Intent to raise questions</vt:lpstr>
      <vt:lpstr>M. Pereira: What are the campus food pantry hours for the summer? </vt:lpstr>
      <vt:lpstr>Sean Anderson: I am confused as to why we are choosing to not support such student travel opportunities and in effect undermining these transformative experiences and pushing these unique opportunities into the realm where only wealthy students can afford and/or wealthy faculty can support.</vt:lpstr>
      <vt:lpstr>K. Vose: Could we please be informed of a plan for staffing the Title IX Office in a way that will eliminate the current backlog of investigations and also prevent a backlog from building up again in the future?</vt:lpstr>
      <vt:lpstr>Sean Anderson: Can we please get a report for the number and duration of power outages across campus for the past year?  We seem to have a large number of outages, some of which have damaged equipment and research efforts.  I would like to understand how we compare to other campuses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Stratton, Stephen</dc:creator>
  <cp:lastModifiedBy>Edwards, Jeannette</cp:lastModifiedBy>
  <cp:revision>53</cp:revision>
  <dcterms:created xsi:type="dcterms:W3CDTF">2017-09-11T17:16:24Z</dcterms:created>
  <dcterms:modified xsi:type="dcterms:W3CDTF">2018-05-08T16:21:13Z</dcterms:modified>
</cp:coreProperties>
</file>